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notesMasterIdLst>
    <p:notesMasterId r:id="rId7"/>
  </p:notesMasterIdLst>
  <p:sldIdLst>
    <p:sldId id="259" r:id="rId2"/>
    <p:sldId id="258" r:id="rId3"/>
    <p:sldId id="262" r:id="rId4"/>
    <p:sldId id="257" r:id="rId5"/>
    <p:sldId id="264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4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BF8839-C3F5-4AA7-996D-C421DFCB992D}" type="datetimeFigureOut">
              <a:rPr lang="ru-RU" smtClean="0"/>
              <a:t>10.09.2017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1D872F-B816-43CA-A295-2C4EE1712D6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0399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872F-B816-43CA-A295-2C4EE1712D64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9068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C1EE-A6F0-42D2-BF76-95040A5A60FD}" type="datetimeFigureOut">
              <a:rPr lang="ru-RU" smtClean="0"/>
              <a:t>10.09.2017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CA40835-BAE8-4C7D-B6AE-0AE8F61189C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C1EE-A6F0-42D2-BF76-95040A5A60FD}" type="datetimeFigureOut">
              <a:rPr lang="ru-RU" smtClean="0"/>
              <a:t>10.09.2017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8CA40835-BAE8-4C7D-B6AE-0AE8F61189C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C1EE-A6F0-42D2-BF76-95040A5A60FD}" type="datetimeFigureOut">
              <a:rPr lang="ru-RU" smtClean="0"/>
              <a:t>10.09.2017</a:t>
            </a:fld>
            <a:endParaRPr lang="ru-RU" dirty="0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CA40835-BAE8-4C7D-B6AE-0AE8F61189C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856AC1EE-A6F0-42D2-BF76-95040A5A60FD}" type="datetimeFigureOut">
              <a:rPr lang="ru-RU" smtClean="0"/>
              <a:t>10.09.2017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40835-BAE8-4C7D-B6AE-0AE8F61189C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C1EE-A6F0-42D2-BF76-95040A5A60FD}" type="datetimeFigureOut">
              <a:rPr lang="ru-RU" smtClean="0"/>
              <a:t>10.09.2017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Объект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Объект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8CA40835-BAE8-4C7D-B6AE-0AE8F61189C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C1EE-A6F0-42D2-BF76-95040A5A60FD}" type="datetimeFigureOut">
              <a:rPr lang="ru-RU" smtClean="0"/>
              <a:t>10.09.2017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8CA40835-BAE8-4C7D-B6AE-0AE8F61189C2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C1EE-A6F0-42D2-BF76-95040A5A60FD}" type="datetimeFigureOut">
              <a:rPr lang="ru-RU" smtClean="0"/>
              <a:t>10.09.2017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CA40835-BAE8-4C7D-B6AE-0AE8F61189C2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Объект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CA40835-BAE8-4C7D-B6AE-0AE8F61189C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C1EE-A6F0-42D2-BF76-95040A5A60FD}" type="datetimeFigureOut">
              <a:rPr lang="ru-RU" smtClean="0"/>
              <a:t>10.09.2017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8CA40835-BAE8-4C7D-B6AE-0AE8F61189C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856AC1EE-A6F0-42D2-BF76-95040A5A60FD}" type="datetimeFigureOut">
              <a:rPr lang="ru-RU" smtClean="0"/>
              <a:t>10.09.2017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C1EE-A6F0-42D2-BF76-95040A5A60FD}" type="datetimeFigureOut">
              <a:rPr lang="ru-RU" smtClean="0"/>
              <a:t>10.09.2017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40835-BAE8-4C7D-B6AE-0AE8F61189C2}" type="slidenum">
              <a:rPr lang="ru-RU" smtClean="0"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8CA40835-BAE8-4C7D-B6AE-0AE8F61189C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C1EE-A6F0-42D2-BF76-95040A5A60FD}" type="datetimeFigureOut">
              <a:rPr lang="ru-RU" smtClean="0"/>
              <a:t>10.09.2017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856AC1EE-A6F0-42D2-BF76-95040A5A60FD}" type="datetimeFigureOut">
              <a:rPr lang="ru-RU" smtClean="0"/>
              <a:t>10.09.2017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CA40835-BAE8-4C7D-B6AE-0AE8F61189C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260648"/>
            <a:ext cx="6400800" cy="936104"/>
          </a:xfrm>
        </p:spPr>
        <p:txBody>
          <a:bodyPr>
            <a:normAutofit/>
          </a:bodyPr>
          <a:lstStyle/>
          <a:p>
            <a:r>
              <a:rPr lang="en-US" u="sng" dirty="0" smtClean="0"/>
              <a:t>Visiting a restaurant.</a:t>
            </a:r>
            <a:endParaRPr lang="ru-RU" u="sng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412776"/>
            <a:ext cx="3528392" cy="2348901"/>
          </a:xfrm>
        </p:spPr>
      </p:pic>
      <p:pic>
        <p:nvPicPr>
          <p:cNvPr id="1026" name="Picture 2" descr="C:\Users\ВЛАД\Desktop\картинки для презент\obsluzhivanie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5" y="1412776"/>
            <a:ext cx="3275915" cy="2211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ВЛАД\Desktop\картинки для презент\oldest-restaurants3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00" y="4098596"/>
            <a:ext cx="3403928" cy="2210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ВЛАД\Desktop\картинки для презент\Strauss_Restaurant_servic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514" y="4098596"/>
            <a:ext cx="3006485" cy="2210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107852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</a:t>
            </a:r>
            <a:r>
              <a:rPr lang="en-US" dirty="0" smtClean="0"/>
              <a:t>ocabulary 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39552" y="1628800"/>
            <a:ext cx="8229600" cy="452596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Hungry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A queue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A portion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To overcharge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To mix up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To be full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To turn out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To eat out</a:t>
            </a:r>
            <a:endParaRPr lang="ru-RU" dirty="0"/>
          </a:p>
        </p:txBody>
      </p:sp>
      <p:pic>
        <p:nvPicPr>
          <p:cNvPr id="3074" name="Picture 2" descr="C:\Users\ВЛАД\Desktop\картинки для презент\20140822-01a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700808"/>
            <a:ext cx="396044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4773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534400" cy="758952"/>
          </a:xfrm>
        </p:spPr>
        <p:txBody>
          <a:bodyPr>
            <a:normAutofit/>
          </a:bodyPr>
          <a:lstStyle/>
          <a:p>
            <a:r>
              <a:rPr lang="en-US" dirty="0" smtClean="0"/>
              <a:t>Phrases from the dialogues.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 When we left, I was still hungry.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</a:t>
            </a:r>
            <a:r>
              <a:rPr lang="en-US" dirty="0" smtClean="0"/>
              <a:t>The price turned out to be reasonable.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T</a:t>
            </a:r>
            <a:r>
              <a:rPr lang="en-US" dirty="0" smtClean="0"/>
              <a:t>he waiter mixed up our order.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</a:t>
            </a:r>
            <a:r>
              <a:rPr lang="en-US" dirty="0" smtClean="0"/>
              <a:t>I wouldn’t recommend it.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</a:t>
            </a:r>
            <a:r>
              <a:rPr lang="en-US" dirty="0" smtClean="0"/>
              <a:t>There was a really long queue.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</a:t>
            </a:r>
            <a:r>
              <a:rPr lang="en-US" dirty="0" smtClean="0"/>
              <a:t>First of all, there were so many dishes to choose from.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</a:t>
            </a:r>
            <a:r>
              <a:rPr lang="en-US" dirty="0" smtClean="0"/>
              <a:t>They overcharged us.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T</a:t>
            </a:r>
            <a:r>
              <a:rPr lang="en-US" dirty="0" smtClean="0"/>
              <a:t>he portions were huge.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</a:t>
            </a:r>
            <a:r>
              <a:rPr lang="en-US" dirty="0" smtClean="0"/>
              <a:t>I was really full when we finished.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8651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i="1" dirty="0" smtClean="0"/>
              <a:t>First dialogue</a:t>
            </a:r>
          </a:p>
          <a:p>
            <a:pPr marL="0" indent="0">
              <a:buNone/>
            </a:pPr>
            <a:r>
              <a:rPr lang="en-US" dirty="0" smtClean="0"/>
              <a:t>First of all, there were so many dishes to</a:t>
            </a:r>
          </a:p>
          <a:p>
            <a:pPr marL="0" indent="0">
              <a:buNone/>
            </a:pPr>
            <a:r>
              <a:rPr lang="en-US" dirty="0" smtClean="0"/>
              <a:t>choose from.</a:t>
            </a:r>
          </a:p>
          <a:p>
            <a:pPr marL="0" indent="0">
              <a:buNone/>
            </a:pPr>
            <a:r>
              <a:rPr lang="en-US" dirty="0" smtClean="0"/>
              <a:t>The portions were huge.</a:t>
            </a:r>
          </a:p>
          <a:p>
            <a:pPr marL="0" indent="0">
              <a:buNone/>
            </a:pPr>
            <a:r>
              <a:rPr lang="en-US" dirty="0" smtClean="0"/>
              <a:t>I was really full when we finished.</a:t>
            </a:r>
          </a:p>
          <a:p>
            <a:pPr marL="0" indent="0">
              <a:buNone/>
            </a:pPr>
            <a:r>
              <a:rPr lang="en-US" b="1" i="1" dirty="0" smtClean="0"/>
              <a:t>Second dialogue</a:t>
            </a:r>
          </a:p>
          <a:p>
            <a:pPr marL="0" indent="0">
              <a:buNone/>
            </a:pPr>
            <a:r>
              <a:rPr lang="en-US" dirty="0" smtClean="0"/>
              <a:t>When we left I was still hungry.</a:t>
            </a:r>
          </a:p>
          <a:p>
            <a:pPr marL="0" indent="0">
              <a:buNone/>
            </a:pPr>
            <a:r>
              <a:rPr lang="en-US" dirty="0" smtClean="0"/>
              <a:t>The prices turned out to be reasonable.</a:t>
            </a:r>
          </a:p>
          <a:p>
            <a:pPr marL="0" indent="0">
              <a:buNone/>
            </a:pPr>
            <a:r>
              <a:rPr lang="en-US" dirty="0" smtClean="0"/>
              <a:t>The waiter mixed up our order.</a:t>
            </a:r>
          </a:p>
          <a:p>
            <a:pPr marL="0" indent="0">
              <a:buNone/>
            </a:pPr>
            <a:r>
              <a:rPr lang="en-US" dirty="0" smtClean="0"/>
              <a:t>I wouldn’t recommend it.</a:t>
            </a:r>
          </a:p>
          <a:p>
            <a:pPr marL="0" indent="0">
              <a:buNone/>
            </a:pPr>
            <a:r>
              <a:rPr lang="en-US" dirty="0" smtClean="0"/>
              <a:t>There was a really long queue.</a:t>
            </a:r>
          </a:p>
          <a:p>
            <a:pPr marL="0" indent="0">
              <a:buNone/>
            </a:pPr>
            <a:r>
              <a:rPr lang="en-US" dirty="0" smtClean="0"/>
              <a:t>They tried to overcharge us.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smtClean="0"/>
              <a:t>right answers: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0921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6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1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6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1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421" y="1527175"/>
            <a:ext cx="6852646" cy="4572000"/>
          </a:xfrm>
        </p:spPr>
      </p:pic>
    </p:spTree>
    <p:extLst>
      <p:ext uri="{BB962C8B-B14F-4D97-AF65-F5344CB8AC3E}">
        <p14:creationId xmlns:p14="http://schemas.microsoft.com/office/powerpoint/2010/main" val="3388462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2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3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83</TotalTime>
  <Words>183</Words>
  <Application>Microsoft Office PowerPoint</Application>
  <PresentationFormat>Экран (4:3)</PresentationFormat>
  <Paragraphs>36</Paragraphs>
  <Slides>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Официальная</vt:lpstr>
      <vt:lpstr>Visiting a restaurant.</vt:lpstr>
      <vt:lpstr>Vocabulary  </vt:lpstr>
      <vt:lpstr>Phrases from the dialogues.</vt:lpstr>
      <vt:lpstr>The right answers:</vt:lpstr>
      <vt:lpstr>Thank you.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Visiting a restaurant.</dc:title>
  <dc:creator>ВЛАД</dc:creator>
  <cp:lastModifiedBy>ВЛАД</cp:lastModifiedBy>
  <cp:revision>10</cp:revision>
  <dcterms:created xsi:type="dcterms:W3CDTF">2017-09-10T09:22:39Z</dcterms:created>
  <dcterms:modified xsi:type="dcterms:W3CDTF">2017-09-10T10:50:38Z</dcterms:modified>
</cp:coreProperties>
</file>